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6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690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53" r:id="rId53"/>
    <p:sldId id="875" r:id="rId54"/>
    <p:sldId id="874" r:id="rId55"/>
    <p:sldId id="781" r:id="rId56"/>
    <p:sldId id="784" r:id="rId57"/>
    <p:sldId id="730" r:id="rId58"/>
    <p:sldId id="786" r:id="rId59"/>
    <p:sldId id="787" r:id="rId60"/>
    <p:sldId id="785" r:id="rId61"/>
    <p:sldId id="788" r:id="rId62"/>
    <p:sldId id="514" r:id="rId63"/>
    <p:sldId id="602" r:id="rId64"/>
    <p:sldId id="876" r:id="rId65"/>
    <p:sldId id="877" r:id="rId66"/>
    <p:sldId id="603" r:id="rId67"/>
    <p:sldId id="878" r:id="rId68"/>
    <p:sldId id="879" r:id="rId69"/>
    <p:sldId id="881" r:id="rId70"/>
    <p:sldId id="885" r:id="rId71"/>
    <p:sldId id="886" r:id="rId72"/>
    <p:sldId id="882" r:id="rId73"/>
    <p:sldId id="883" r:id="rId74"/>
    <p:sldId id="888" r:id="rId75"/>
    <p:sldId id="887" r:id="rId76"/>
    <p:sldId id="889" r:id="rId77"/>
    <p:sldId id="744" r:id="rId78"/>
    <p:sldId id="792" r:id="rId79"/>
    <p:sldId id="724" r:id="rId80"/>
    <p:sldId id="894" r:id="rId81"/>
    <p:sldId id="890" r:id="rId82"/>
    <p:sldId id="891" r:id="rId83"/>
    <p:sldId id="895" r:id="rId84"/>
    <p:sldId id="619" r:id="rId85"/>
    <p:sldId id="698" r:id="rId86"/>
    <p:sldId id="775" r:id="rId87"/>
    <p:sldId id="805" r:id="rId88"/>
    <p:sldId id="806" r:id="rId89"/>
    <p:sldId id="807" r:id="rId90"/>
    <p:sldId id="808" r:id="rId91"/>
    <p:sldId id="776" r:id="rId92"/>
    <p:sldId id="815" r:id="rId93"/>
    <p:sldId id="820" r:id="rId94"/>
    <p:sldId id="821" r:id="rId95"/>
    <p:sldId id="818" r:id="rId96"/>
    <p:sldId id="812" r:id="rId97"/>
    <p:sldId id="819" r:id="rId98"/>
    <p:sldId id="814" r:id="rId99"/>
    <p:sldId id="817" r:id="rId100"/>
    <p:sldId id="822" r:id="rId101"/>
    <p:sldId id="823" r:id="rId102"/>
    <p:sldId id="778" r:id="rId103"/>
    <p:sldId id="824" r:id="rId104"/>
    <p:sldId id="756" r:id="rId105"/>
    <p:sldId id="828" r:id="rId106"/>
    <p:sldId id="827" r:id="rId107"/>
    <p:sldId id="768" r:id="rId108"/>
    <p:sldId id="531" r:id="rId109"/>
    <p:sldId id="533" r:id="rId110"/>
    <p:sldId id="759" r:id="rId111"/>
    <p:sldId id="536" r:id="rId112"/>
    <p:sldId id="535" r:id="rId113"/>
    <p:sldId id="538" r:id="rId114"/>
    <p:sldId id="540" r:id="rId115"/>
    <p:sldId id="829" r:id="rId116"/>
    <p:sldId id="835" r:id="rId117"/>
    <p:sldId id="836" r:id="rId118"/>
    <p:sldId id="758" r:id="rId119"/>
    <p:sldId id="541" r:id="rId120"/>
    <p:sldId id="849" r:id="rId121"/>
    <p:sldId id="839" r:id="rId122"/>
    <p:sldId id="840" r:id="rId123"/>
    <p:sldId id="841" r:id="rId124"/>
    <p:sldId id="845" r:id="rId125"/>
    <p:sldId id="844" r:id="rId126"/>
    <p:sldId id="846" r:id="rId127"/>
    <p:sldId id="848" r:id="rId128"/>
    <p:sldId id="850" r:id="rId129"/>
    <p:sldId id="851" r:id="rId130"/>
    <p:sldId id="852" r:id="rId131"/>
    <p:sldId id="542" r:id="rId132"/>
    <p:sldId id="546" r:id="rId133"/>
    <p:sldId id="832" r:id="rId134"/>
    <p:sldId id="831" r:id="rId135"/>
    <p:sldId id="833" r:id="rId136"/>
    <p:sldId id="847" r:id="rId137"/>
    <p:sldId id="834" r:id="rId138"/>
    <p:sldId id="853" r:id="rId139"/>
    <p:sldId id="838" r:id="rId140"/>
    <p:sldId id="854" r:id="rId141"/>
    <p:sldId id="855" r:id="rId142"/>
    <p:sldId id="856" r:id="rId143"/>
    <p:sldId id="857" r:id="rId144"/>
    <p:sldId id="858" r:id="rId145"/>
    <p:sldId id="859" r:id="rId146"/>
    <p:sldId id="860" r:id="rId147"/>
    <p:sldId id="861" r:id="rId148"/>
    <p:sldId id="863" r:id="rId149"/>
    <p:sldId id="864" r:id="rId150"/>
    <p:sldId id="865" r:id="rId151"/>
    <p:sldId id="866" r:id="rId152"/>
    <p:sldId id="867" r:id="rId153"/>
    <p:sldId id="868" r:id="rId154"/>
    <p:sldId id="550" r:id="rId15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53"/>
            <p14:sldId id="875"/>
            <p14:sldId id="874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602"/>
            <p14:sldId id="876"/>
            <p14:sldId id="877"/>
            <p14:sldId id="603"/>
            <p14:sldId id="878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92"/>
            <p14:sldId id="724"/>
            <p14:sldId id="894"/>
            <p14:sldId id="890"/>
            <p14:sldId id="891"/>
            <p14:sldId id="895"/>
            <p14:sldId id="619"/>
            <p14:sldId id="698"/>
            <p14:sldId id="775"/>
            <p14:sldId id="805"/>
            <p14:sldId id="806"/>
            <p14:sldId id="807"/>
            <p14:sldId id="808"/>
            <p14:sldId id="776"/>
            <p14:sldId id="815"/>
            <p14:sldId id="820"/>
            <p14:sldId id="821"/>
            <p14:sldId id="818"/>
            <p14:sldId id="812"/>
            <p14:sldId id="819"/>
            <p14:sldId id="814"/>
            <p14:sldId id="817"/>
            <p14:sldId id="822"/>
            <p14:sldId id="823"/>
            <p14:sldId id="778"/>
            <p14:sldId id="824"/>
            <p14:sldId id="756"/>
            <p14:sldId id="828"/>
            <p14:sldId id="827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829"/>
            <p14:sldId id="835"/>
            <p14:sldId id="836"/>
            <p14:sldId id="758"/>
            <p14:sldId id="541"/>
            <p14:sldId id="849"/>
            <p14:sldId id="839"/>
            <p14:sldId id="840"/>
            <p14:sldId id="841"/>
            <p14:sldId id="845"/>
            <p14:sldId id="844"/>
            <p14:sldId id="846"/>
            <p14:sldId id="848"/>
            <p14:sldId id="850"/>
            <p14:sldId id="851"/>
            <p14:sldId id="852"/>
            <p14:sldId id="542"/>
            <p14:sldId id="546"/>
            <p14:sldId id="832"/>
            <p14:sldId id="831"/>
            <p14:sldId id="833"/>
            <p14:sldId id="847"/>
            <p14:sldId id="834"/>
            <p14:sldId id="853"/>
            <p14:sldId id="838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3"/>
            <p14:sldId id="864"/>
            <p14:sldId id="865"/>
            <p14:sldId id="866"/>
            <p14:sldId id="867"/>
            <p14:sldId id="86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B58900"/>
    <a:srgbClr val="41719C"/>
    <a:srgbClr val="EB544F"/>
    <a:srgbClr val="A86300"/>
    <a:srgbClr val="025249"/>
    <a:srgbClr val="D4EBE9"/>
    <a:srgbClr val="D6A08C"/>
    <a:srgbClr val="FB8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3"/>
    <p:restoredTop sz="96853" autoAdjust="0"/>
  </p:normalViewPr>
  <p:slideViewPr>
    <p:cSldViewPr snapToGrid="0" snapToObjects="1">
      <p:cViewPr>
        <p:scale>
          <a:sx n="160" d="100"/>
          <a:sy n="160" d="100"/>
        </p:scale>
        <p:origin x="3216" y="154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1659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621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86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3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394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63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2451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938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7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3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5008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8455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279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440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221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8143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282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8676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22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2296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9936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113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6275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4258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429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722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9171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6694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2520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111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4839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5608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52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90829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0828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997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98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58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7937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898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apollo-clien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react-apollo/tree/release-3.0.0/packages/hook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2387600" y="3639826"/>
            <a:ext cx="6712934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989320" y="1386023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2387600" y="4163798"/>
            <a:ext cx="6712934" cy="69376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npm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</a:t>
            </a:r>
            <a:endParaRPr lang="de-DE" sz="2000" dirty="0">
              <a:solidFill>
                <a:srgbClr val="36544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2102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458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1BB705C-B397-5B4C-81C6-46F00C40AA2F}"/>
              </a:ext>
            </a:extLst>
          </p:cNvPr>
          <p:cNvSpPr txBox="1">
            <a:spLocks/>
          </p:cNvSpPr>
          <p:nvPr/>
        </p:nvSpPr>
        <p:spPr>
          <a:xfrm>
            <a:off x="0" y="1026099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800" u="sng" spc="100" dirty="0">
                <a:solidFill>
                  <a:srgbClr val="9E60B8"/>
                </a:solidFill>
              </a:rPr>
              <a:t>TEIL III</a:t>
            </a: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57A19-F0EA-0146-9840-2AD3A12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Projekt Übersicht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F5288A-4CE9-594C-AB07-E2C0C5F4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75" y="359847"/>
            <a:ext cx="5127384" cy="41190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B7B4AFB-10CB-E74B-A82F-A66D409437A3}"/>
              </a:ext>
            </a:extLst>
          </p:cNvPr>
          <p:cNvSpPr/>
          <p:nvPr/>
        </p:nvSpPr>
        <p:spPr>
          <a:xfrm>
            <a:off x="399641" y="1976104"/>
            <a:ext cx="31817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944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42F4A-2793-B642-B6E5-8DD0543C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GraphQL</a:t>
            </a:r>
            <a:r>
              <a:rPr lang="de-DE" dirty="0"/>
              <a:t> Client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FEE622-F6A5-E745-8DB2-1CD4B73EC832}"/>
              </a:ext>
            </a:extLst>
          </p:cNvPr>
          <p:cNvSpPr/>
          <p:nvPr/>
        </p:nvSpPr>
        <p:spPr>
          <a:xfrm>
            <a:off x="1219201" y="82351"/>
            <a:ext cx="7636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ProjectsPageWithoutApollo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[] };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("http://localhost:4000",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"POST",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JSON.stringify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}`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this.setState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})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3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ProjectsTable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86080F-B305-B24B-8FDA-11FBCAF1C379}"/>
              </a:ext>
            </a:extLst>
          </p:cNvPr>
          <p:cNvSpPr/>
          <p:nvPr/>
        </p:nvSpPr>
        <p:spPr>
          <a:xfrm>
            <a:off x="0" y="4975998"/>
            <a:ext cx="9905999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Diese Komponente funktioniert!  Aber...</a:t>
            </a:r>
          </a:p>
          <a:p>
            <a:pPr algn="ctr">
              <a:lnSpc>
                <a:spcPct val="120000"/>
              </a:lnSpc>
            </a:pP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was fehlt? welche Probleme kann es geben?</a:t>
            </a:r>
          </a:p>
        </p:txBody>
      </p:sp>
    </p:spTree>
    <p:extLst>
      <p:ext uri="{BB962C8B-B14F-4D97-AF65-F5344CB8AC3E}">
        <p14:creationId xmlns:p14="http://schemas.microsoft.com/office/powerpoint/2010/main" val="18306637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B21AA3-73C2-AE46-A418-BF7E5BAB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2274275"/>
            <a:ext cx="4720589" cy="43689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Client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für Angular,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hlinkClick r:id="rId3"/>
              </a:rPr>
              <a:t>https://github.com/apollographql/apollo-client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Besonderheit: 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1794856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991521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title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owner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catagory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&lt;/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={PROJECTS_PAGE_QUERY}&gt;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Render-Props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(wird mehrfach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94137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6088597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34587035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variables={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fetchPolicy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="network-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only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86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fetchPolicy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wann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Werte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cache-first,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-network, network-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-cache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372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91315" y="2866460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 variables: ... ,}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  <a:p>
            <a:pPr lvl="1">
              <a:lnSpc>
                <a:spcPct val="120000"/>
              </a:lnSpc>
            </a:pPr>
            <a:r>
              <a:rPr lang="de-DE" sz="1600" dirty="0">
                <a:hlinkClick r:id="rId3"/>
              </a:rPr>
              <a:t>https://github.com/apollographql/react-apollo/tree/release-3.0.0/packages/hooks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Optionen als 2. Parameter (Variablen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16574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74FC0E4-EA95-BD43-B032-7EF648188C71}"/>
              </a:ext>
            </a:extLst>
          </p:cNvPr>
          <p:cNvSpPr/>
          <p:nvPr/>
        </p:nvSpPr>
        <p:spPr>
          <a:xfrm>
            <a:off x="2269067" y="2746373"/>
            <a:ext cx="50969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__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"Project";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A a simple,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concise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The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Return an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unordered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all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[];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714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Schritt-für-Schritt in 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5887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[0].title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data.</a:t>
            </a:r>
            <a:r>
              <a:rPr lang="de-DE" sz="1625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projekte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0071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43725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32655766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6" y="3043534"/>
            <a:ext cx="851725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projectId:"p1",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"t1"}}&gt;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null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454010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9575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9999517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</p:spTree>
    <p:extLst>
      <p:ext uri="{BB962C8B-B14F-4D97-AF65-F5344CB8AC3E}">
        <p14:creationId xmlns:p14="http://schemas.microsoft.com/office/powerpoint/2010/main" val="41643332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915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531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CF9433-2F3C-3C43-91D0-7F63573BB637}"/>
              </a:ext>
            </a:extLst>
          </p:cNvPr>
          <p:cNvSpPr/>
          <p:nvPr/>
        </p:nvSpPr>
        <p:spPr>
          <a:xfrm>
            <a:off x="0" y="6208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105802623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bauen, Teil 1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Lade die Daten zu dem aktiven Task und übergebe sie an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TaskView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25" y="2044639"/>
            <a:ext cx="6631614" cy="41238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CA3201-629E-B24B-ABFA-EA7240FC6E3E}"/>
              </a:ext>
            </a:extLst>
          </p:cNvPr>
          <p:cNvSpPr txBox="1"/>
          <p:nvPr/>
        </p:nvSpPr>
        <p:spPr>
          <a:xfrm>
            <a:off x="6809301" y="626533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TaskPage.tsx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42924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31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Läuft dein Server noch? Sehr gut! Sonst bitte starten!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noch nicht geschehen: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cd 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Frontend sollte jetzt unter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http://localhost:4080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 im Browser aufgehen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Bitte öffne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deiner IDE/Editor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Starte noch zusätzlich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codegen:watch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-Verzeichnis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32193422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457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Query definieren, ausführen und das Ergebnis verarbeiten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sind TODOs eingetragen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Achtung! Nur "ÜBUNG 1", TODO 1-4 machen (ÜBUNG 2 ignorieren)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Du die Datei speicherst: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 sie automatisch im Browser aktualisiert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-Definition automatisch generiert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10" y="4632054"/>
            <a:ext cx="3109010" cy="1933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C43238-E420-0540-9FFA-00839A0E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01" y="4616407"/>
            <a:ext cx="2228900" cy="1935563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CE459BF1-2276-C142-BE50-1314C62E7058}"/>
              </a:ext>
            </a:extLst>
          </p:cNvPr>
          <p:cNvSpPr/>
          <p:nvPr/>
        </p:nvSpPr>
        <p:spPr>
          <a:xfrm>
            <a:off x="3589020" y="5417666"/>
            <a:ext cx="1634490" cy="18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E13B2-294B-2047-A613-DD99495C9B77}"/>
              </a:ext>
            </a:extLst>
          </p:cNvPr>
          <p:cNvSpPr txBox="1"/>
          <p:nvPr/>
        </p:nvSpPr>
        <p:spPr>
          <a:xfrm>
            <a:off x="1405945" y="65653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Vorher 😰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189924-78AB-E149-8D64-6A3CD23FBADE}"/>
              </a:ext>
            </a:extLst>
          </p:cNvPr>
          <p:cNvSpPr txBox="1"/>
          <p:nvPr/>
        </p:nvSpPr>
        <p:spPr>
          <a:xfrm>
            <a:off x="6955209" y="6565389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Nachher  😍</a:t>
            </a:r>
          </a:p>
        </p:txBody>
      </p:sp>
    </p:spTree>
    <p:extLst>
      <p:ext uri="{BB962C8B-B14F-4D97-AF65-F5344CB8AC3E}">
        <p14:creationId xmlns:p14="http://schemas.microsoft.com/office/powerpoint/2010/main" val="35775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282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92667" y="2747925"/>
            <a:ext cx="883073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ID!,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04210594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4318213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7166149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2970667"/>
            <a:ext cx="6721221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failed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Array zurück: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Parameter: Eine Methode, um die Mutation auszuführen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Parameter: Objekt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-State, wie bei Query</a:t>
            </a:r>
          </a:p>
        </p:txBody>
      </p:sp>
    </p:spTree>
    <p:extLst>
      <p:ext uri="{BB962C8B-B14F-4D97-AF65-F5344CB8AC3E}">
        <p14:creationId xmlns:p14="http://schemas.microsoft.com/office/powerpoint/2010/main" val="28157339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3173625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}).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then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Zugriff auf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 (wie gesehen)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Mutation-Ergebnis</a:t>
            </a:r>
          </a:p>
        </p:txBody>
      </p:sp>
    </p:spTree>
    <p:extLst>
      <p:ext uri="{BB962C8B-B14F-4D97-AF65-F5344CB8AC3E}">
        <p14:creationId xmlns:p14="http://schemas.microsoft.com/office/powerpoint/2010/main" val="4564470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31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vervollständigen</a:t>
            </a:r>
          </a:p>
          <a:p>
            <a:pPr>
              <a:lnSpc>
                <a:spcPct val="120000"/>
              </a:lnSpc>
            </a:pP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musst Du eine Mutation bauen, um den Zustand des Tasks zu aktualisieren. Der "Start" und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Knopf sollte danach funktionieren.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jetzt die TODOs für "ÜBUNG 2" machen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Du in Übung 1 nicht fertig geworden ist: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kopiere Dateien in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/01_useQuery_fertig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den Ordner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</a:t>
            </a:r>
            <a:endParaRPr lang="de-DE" sz="16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Mutation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95" y="4312014"/>
            <a:ext cx="3109010" cy="193333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030FF66-37E9-0C47-9256-6E06679B0433}"/>
              </a:ext>
            </a:extLst>
          </p:cNvPr>
          <p:cNvSpPr/>
          <p:nvPr/>
        </p:nvSpPr>
        <p:spPr>
          <a:xfrm>
            <a:off x="5292090" y="5206365"/>
            <a:ext cx="462915" cy="182880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8226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passiert wenn wir das Knöpfchen drücken?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16016A-35D4-BD4C-AC5C-1641465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72" y="2491740"/>
            <a:ext cx="5227456" cy="325068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96F8E8B-11AF-7349-B409-FC7DB8193BCE}"/>
              </a:ext>
            </a:extLst>
          </p:cNvPr>
          <p:cNvSpPr/>
          <p:nvPr/>
        </p:nvSpPr>
        <p:spPr>
          <a:xfrm>
            <a:off x="6182532" y="4007333"/>
            <a:ext cx="395434" cy="307492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895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gelesen, normalisiert und in Cache geschrieben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immer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"-Feld mit abfragen (und __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das wird aber transparent hinzugefügt)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87D840-E106-244D-8957-C5EBF8ABF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4" y="3096437"/>
            <a:ext cx="5802093" cy="30925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B4D625-F65B-D746-A686-0000113B075B}"/>
              </a:ext>
            </a:extLst>
          </p:cNvPr>
          <p:cNvSpPr txBox="1"/>
          <p:nvPr/>
        </p:nvSpPr>
        <p:spPr>
          <a:xfrm>
            <a:off x="4709160" y="4526844"/>
            <a:ext cx="737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Richtig!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3E690-1CE6-5C4E-AF38-767BE5874CF0}"/>
              </a:ext>
            </a:extLst>
          </p:cNvPr>
          <p:cNvSpPr txBox="1"/>
          <p:nvPr/>
        </p:nvSpPr>
        <p:spPr>
          <a:xfrm>
            <a:off x="4709160" y="3609975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73D84B2-9E47-A249-9E79-A41D9C59890B}"/>
              </a:ext>
            </a:extLst>
          </p:cNvPr>
          <p:cNvSpPr txBox="1"/>
          <p:nvPr/>
        </p:nvSpPr>
        <p:spPr>
          <a:xfrm>
            <a:off x="4709160" y="3973830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DD07C85-9BBD-D244-9B4A-A132D6D7811F}"/>
              </a:ext>
            </a:extLst>
          </p:cNvPr>
          <p:cNvCxnSpPr/>
          <p:nvPr/>
        </p:nvCxnSpPr>
        <p:spPr>
          <a:xfrm flipH="1">
            <a:off x="2023110" y="4431290"/>
            <a:ext cx="1331595" cy="75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2693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Lesen von Daten wird der Cache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die daraus Daten beziehen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werden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muss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nicht erneut ausgeführt werden, da die Mutation den aktualisierten Task samt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zurückbekommt</a:t>
            </a:r>
          </a:p>
        </p:txBody>
      </p:sp>
    </p:spTree>
    <p:extLst>
      <p:ext uri="{BB962C8B-B14F-4D97-AF65-F5344CB8AC3E}">
        <p14:creationId xmlns:p14="http://schemas.microsoft.com/office/powerpoint/2010/main" val="11528409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6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1: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Lesen von 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aten wird der Cache aktualisiert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...per Zeit-Intervall (Property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pollInterval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...explizit, z.B. nach Interaktion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-Parameter)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, ..., 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}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useQuery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(...);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}&gt;Refresh&lt;/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einer 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der Mutation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...nach Mutation können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erneut ausgeführt werden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2346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09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2: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wird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aktualisiert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134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8A1FDD-7AB0-4446-AD8F-073CE340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948815"/>
            <a:ext cx="5818870" cy="32261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4BC679-1921-9342-BA57-25C7812E0A91}"/>
              </a:ext>
            </a:extLst>
          </p:cNvPr>
          <p:cNvSpPr/>
          <p:nvPr/>
        </p:nvSpPr>
        <p:spPr>
          <a:xfrm>
            <a:off x="5283643" y="5174943"/>
            <a:ext cx="1170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TaskListPage.tsx</a:t>
            </a:r>
            <a:endParaRPr lang="de-DE" sz="1100" dirty="0">
              <a:solidFill>
                <a:srgbClr val="9E60B8"/>
              </a:solidFill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462C408-3494-A64D-8CD1-4BBF1351F3F8}"/>
              </a:ext>
            </a:extLst>
          </p:cNvPr>
          <p:cNvCxnSpPr/>
          <p:nvPr/>
        </p:nvCxnSpPr>
        <p:spPr>
          <a:xfrm flipH="1">
            <a:off x="5686425" y="3777615"/>
            <a:ext cx="1371600" cy="0"/>
          </a:xfrm>
          <a:prstGeom prst="line">
            <a:avLst/>
          </a:prstGeom>
          <a:ln w="952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2C42E181-A507-154B-A15F-4EFDE2D3BB75}"/>
              </a:ext>
            </a:extLst>
          </p:cNvPr>
          <p:cNvSpPr/>
          <p:nvPr/>
        </p:nvSpPr>
        <p:spPr>
          <a:xfrm>
            <a:off x="7018020" y="3562171"/>
            <a:ext cx="22365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Liste wird automatisch aktualisiert</a:t>
            </a:r>
          </a:p>
          <a:p>
            <a:r>
              <a:rPr lang="de-DE" sz="1100" dirty="0">
                <a:solidFill>
                  <a:srgbClr val="025249"/>
                </a:solidFill>
                <a:latin typeface="Source Sans Pro" charset="0"/>
              </a:rPr>
              <a:t>bei neuen Tasks</a:t>
            </a:r>
            <a:endParaRPr lang="de-DE" sz="1100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9932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</p:txBody>
      </p:sp>
    </p:spTree>
    <p:extLst>
      <p:ext uri="{BB962C8B-B14F-4D97-AF65-F5344CB8AC3E}">
        <p14:creationId xmlns:p14="http://schemas.microsoft.com/office/powerpoint/2010/main" val="41869711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 nachdem, was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zurückliefert, muss der Cache manuell gepflegt werden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316230" y="4056579"/>
            <a:ext cx="46367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TaskListPageQuery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1EBF09-B231-6B47-9DBF-E69919D30A40}"/>
              </a:ext>
            </a:extLst>
          </p:cNvPr>
          <p:cNvSpPr/>
          <p:nvPr/>
        </p:nvSpPr>
        <p:spPr>
          <a:xfrm>
            <a:off x="5374005" y="4056579"/>
            <a:ext cx="53949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03845352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25C928-D3D7-244D-8A55-69E8A6F0869F}"/>
              </a:ext>
            </a:extLst>
          </p:cNvPr>
          <p:cNvSpPr txBox="1"/>
          <p:nvPr/>
        </p:nvSpPr>
        <p:spPr>
          <a:xfrm>
            <a:off x="131445" y="2400300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Starten, sobald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Komponente 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gemounted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ist...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94E40-2A0A-924D-9A56-A0003517667F}"/>
              </a:ext>
            </a:extLst>
          </p:cNvPr>
          <p:cNvSpPr txBox="1"/>
          <p:nvPr/>
        </p:nvSpPr>
        <p:spPr>
          <a:xfrm>
            <a:off x="203200" y="512445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...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bzw</a:t>
            </a:r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 sich Properties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verändert haben</a:t>
            </a:r>
          </a:p>
        </p:txBody>
      </p:sp>
    </p:spTree>
    <p:extLst>
      <p:ext uri="{BB962C8B-B14F-4D97-AF65-F5344CB8AC3E}">
        <p14:creationId xmlns:p14="http://schemas.microsoft.com/office/powerpoint/2010/main" val="131283873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7CAB8D-6A7C-A04D-AE17-D7DEAA5B9F01}"/>
              </a:ext>
            </a:extLst>
          </p:cNvPr>
          <p:cNvSpPr txBox="1"/>
          <p:nvPr/>
        </p:nvSpPr>
        <p:spPr>
          <a:xfrm>
            <a:off x="137160" y="2811244"/>
            <a:ext cx="941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Parameter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,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Variablen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und optional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updateQuery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82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prev.project.tasks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subscriptionData.data.newTask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154305" y="3251299"/>
            <a:ext cx="1728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Aktualisieren des Caches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Hier: Liste der Tasks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am Projekt aus dem Cache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ergänzen um neuen Task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aus </a:t>
            </a:r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85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</p:spTree>
    <p:extLst>
      <p:ext uri="{BB962C8B-B14F-4D97-AF65-F5344CB8AC3E}">
        <p14:creationId xmlns:p14="http://schemas.microsoft.com/office/powerpoint/2010/main" val="3867433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</p:spTree>
    <p:extLst>
      <p:ext uri="{BB962C8B-B14F-4D97-AF65-F5344CB8AC3E}">
        <p14:creationId xmlns:p14="http://schemas.microsoft.com/office/powerpoint/2010/main" val="17289763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325F58-2DB0-BD4C-B08D-285285DEBB5F}"/>
              </a:ext>
            </a:extLst>
          </p:cNvPr>
          <p:cNvSpPr txBox="1"/>
          <p:nvPr/>
        </p:nvSpPr>
        <p:spPr>
          <a:xfrm>
            <a:off x="203199" y="4790004"/>
            <a:ext cx="160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Verwendung</a:t>
            </a:r>
          </a:p>
        </p:txBody>
      </p:sp>
    </p:spTree>
    <p:extLst>
      <p:ext uri="{BB962C8B-B14F-4D97-AF65-F5344CB8AC3E}">
        <p14:creationId xmlns:p14="http://schemas.microsoft.com/office/powerpoint/2010/main" val="91927106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Apollo mit ${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fragment_name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} in Query einbinden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93645" y="2256354"/>
            <a:ext cx="7484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TASK_FRAGMENT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Task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7EFC45-835E-1244-98D2-75B2A29E8794}"/>
              </a:ext>
            </a:extLst>
          </p:cNvPr>
          <p:cNvSpPr/>
          <p:nvPr/>
        </p:nvSpPr>
        <p:spPr>
          <a:xfrm>
            <a:off x="2493645" y="3337165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PROJEKT_LIST_PAGE_QUERY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664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Ein 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Backend mit Apollo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Frontends</a:t>
            </a:r>
            <a:r>
              <a:rPr lang="de-DE" dirty="0">
                <a:solidFill>
                  <a:srgbClr val="025249"/>
                </a:solidFill>
              </a:rPr>
              <a:t> mit </a:t>
            </a:r>
            <a:r>
              <a:rPr lang="de-DE" dirty="0" err="1">
                <a:solidFill>
                  <a:srgbClr val="025249"/>
                </a:solidFill>
              </a:rPr>
              <a:t>React</a:t>
            </a:r>
            <a:r>
              <a:rPr lang="de-DE" dirty="0">
                <a:solidFill>
                  <a:srgbClr val="025249"/>
                </a:solidFill>
              </a:rPr>
              <a:t> und </a:t>
            </a:r>
            <a:r>
              <a:rPr lang="de-DE" dirty="0" err="1">
                <a:solidFill>
                  <a:srgbClr val="025249"/>
                </a:solidFill>
              </a:rPr>
              <a:t>TypeScript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Traut euch ☺️!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(bei Apollo: /, sonst meist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(IP steht auf der Tafel)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DCC202-069C-9748-B88C-CAE4282EA933}"/>
              </a:ext>
            </a:extLst>
          </p:cNvPr>
          <p:cNvSpPr txBox="1"/>
          <p:nvPr/>
        </p:nvSpPr>
        <p:spPr>
          <a:xfrm>
            <a:off x="3045350" y="2902226"/>
            <a:ext cx="2782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TODO: was ist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graphql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-java?</a:t>
            </a: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Kein Server, sondern nur Framework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Ausblick auf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graphql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-java-tools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Quellen: Datenbank &amp;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im Klassenpfad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mit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96F642-7314-5A42-8A3D-F4C7988786AB}"/>
              </a:ext>
            </a:extLst>
          </p:cNvPr>
          <p:cNvSpPr txBox="1"/>
          <p:nvPr/>
        </p:nvSpPr>
        <p:spPr>
          <a:xfrm>
            <a:off x="2361537" y="3935896"/>
            <a:ext cx="5820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KRITISCHE BETRACHTUNG DES SCHEMAS: welche Probleme könnte es geben?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Was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pasit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Project.task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) wenn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nicht da ist? null oder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fehler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?</a:t>
            </a: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Paginiierung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von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Query.projects</a:t>
            </a:r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addRating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: Was tun bei Fehlern?</a:t>
            </a:r>
          </a:p>
        </p:txBody>
      </p:sp>
    </p:spTree>
    <p:extLst>
      <p:ext uri="{BB962C8B-B14F-4D97-AF65-F5344CB8AC3E}">
        <p14:creationId xmlns:p14="http://schemas.microsoft.com/office/powerpoint/2010/main" val="382563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</a:t>
            </a:r>
            <a:r>
              <a:rPr lang="de-DE" sz="140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durch "\\" 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04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auch das Schema automatisch aktualisiert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Argumente kann über das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nicht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8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14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44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906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85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127937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26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8375</Words>
  <Application>Microsoft Macintosh PowerPoint</Application>
  <PresentationFormat>A4-Papier (210 x 297 mm)</PresentationFormat>
  <Paragraphs>2116</Paragraphs>
  <Slides>154</Slides>
  <Notes>76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154</vt:i4>
      </vt:variant>
    </vt:vector>
  </HeadingPairs>
  <TitlesOfParts>
    <vt:vector size="16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http://localhost:4080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 für Java-Anwendungen</vt:lpstr>
      <vt:lpstr>GraphQL für Java-Anwendungen</vt:lpstr>
      <vt:lpstr>GraphQL für Java-Anwendungen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Schritt 2: Resolver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Übung 2: Resolver implementieren</vt:lpstr>
      <vt:lpstr>Übung 2: Resolver implementieren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(optional) Übung 3: Data Source implementieren</vt:lpstr>
      <vt:lpstr>Typ-sichere Clients mit React, Apollo und TypeScript</vt:lpstr>
      <vt:lpstr>Die Projekt Übersicht</vt:lpstr>
      <vt:lpstr>Ein GraphQL Client für React</vt:lpstr>
      <vt:lpstr>PowerPoint-Präsentation</vt:lpstr>
      <vt:lpstr>Apollo Client</vt:lpstr>
      <vt:lpstr>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Übung 1: Eine GraphQL Query</vt:lpstr>
      <vt:lpstr>Übung 1: Eine GraphQL Query</vt:lpstr>
      <vt:lpstr>Übung 1: Eine GraphQL Query</vt:lpstr>
      <vt:lpstr>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Übung 2: Eine GraphQL Mutation</vt:lpstr>
      <vt:lpstr>Caching</vt:lpstr>
      <vt:lpstr>Caching</vt:lpstr>
      <vt:lpstr>Caching</vt:lpstr>
      <vt:lpstr>Daten aktualisieren</vt:lpstr>
      <vt:lpstr>Daten aktualisieren</vt:lpstr>
      <vt:lpstr>Subscriptions</vt:lpstr>
      <vt:lpstr>Subscriptions</vt:lpstr>
      <vt:lpstr>Subscriptions</vt:lpstr>
      <vt:lpstr>Subscriptions</vt:lpstr>
      <vt:lpstr>Subscriptions</vt:lpstr>
      <vt:lpstr>Subscriptions</vt:lpstr>
      <vt:lpstr>Fragmente</vt:lpstr>
      <vt:lpstr>Fragmente</vt:lpstr>
      <vt:lpstr>Fragmente</vt:lpstr>
      <vt:lpstr>Fragmente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969</cp:revision>
  <cp:lastPrinted>2019-06-21T09:44:17Z</cp:lastPrinted>
  <dcterms:created xsi:type="dcterms:W3CDTF">2016-03-28T15:59:53Z</dcterms:created>
  <dcterms:modified xsi:type="dcterms:W3CDTF">2019-08-29T11:08:44Z</dcterms:modified>
</cp:coreProperties>
</file>